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3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5"/>
    <p:restoredTop sz="94518"/>
  </p:normalViewPr>
  <p:slideViewPr>
    <p:cSldViewPr>
      <p:cViewPr varScale="1">
        <p:scale>
          <a:sx n="173" d="100"/>
          <a:sy n="173" d="100"/>
        </p:scale>
        <p:origin x="712" y="1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E7044-7AE2-014B-A97B-26D0897E943B}" type="datetimeFigureOut">
              <a:rPr lang="en-US" smtClean="0"/>
              <a:t>5/2/19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DB8BA-CB76-2948-B787-B8ACEE07E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5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DB8BA-CB76-2948-B787-B8ACEE07E9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91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DB8BA-CB76-2948-B787-B8ACEE07E9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57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DB8BA-CB76-2948-B787-B8ACEE07E9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28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DB8BA-CB76-2948-B787-B8ACEE07E9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73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DB8BA-CB76-2948-B787-B8ACEE07E9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79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DB8BA-CB76-2948-B787-B8ACEE07E9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19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DB8BA-CB76-2948-B787-B8ACEE07E9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65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DB8BA-CB76-2948-B787-B8ACEE07E9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6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DB8BA-CB76-2948-B787-B8ACEE07E9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29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DB8BA-CB76-2948-B787-B8ACEE07E9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7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2753" y="383341"/>
            <a:ext cx="11406492" cy="419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3E6A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50" b="0" i="0">
                <a:solidFill>
                  <a:srgbClr val="808285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3E6A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3E6A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003E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820575" y="1236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33" y="0"/>
                </a:moveTo>
                <a:lnTo>
                  <a:pt x="0" y="24841"/>
                </a:lnTo>
                <a:lnTo>
                  <a:pt x="1698" y="33974"/>
                </a:lnTo>
                <a:lnTo>
                  <a:pt x="6734" y="41648"/>
                </a:lnTo>
                <a:lnTo>
                  <a:pt x="14408" y="46681"/>
                </a:lnTo>
                <a:lnTo>
                  <a:pt x="24133" y="48488"/>
                </a:lnTo>
                <a:lnTo>
                  <a:pt x="33857" y="46681"/>
                </a:lnTo>
                <a:lnTo>
                  <a:pt x="36446" y="44983"/>
                </a:lnTo>
                <a:lnTo>
                  <a:pt x="24133" y="44983"/>
                </a:lnTo>
                <a:lnTo>
                  <a:pt x="15880" y="43350"/>
                </a:lnTo>
                <a:lnTo>
                  <a:pt x="9377" y="38900"/>
                </a:lnTo>
                <a:lnTo>
                  <a:pt x="5114" y="32306"/>
                </a:lnTo>
                <a:lnTo>
                  <a:pt x="3584" y="24244"/>
                </a:lnTo>
                <a:lnTo>
                  <a:pt x="5114" y="15901"/>
                </a:lnTo>
                <a:lnTo>
                  <a:pt x="9377" y="9334"/>
                </a:lnTo>
                <a:lnTo>
                  <a:pt x="15880" y="5034"/>
                </a:lnTo>
                <a:lnTo>
                  <a:pt x="24133" y="3492"/>
                </a:lnTo>
                <a:lnTo>
                  <a:pt x="36154" y="3492"/>
                </a:lnTo>
                <a:lnTo>
                  <a:pt x="33579" y="1809"/>
                </a:lnTo>
                <a:lnTo>
                  <a:pt x="24133" y="0"/>
                </a:lnTo>
                <a:close/>
              </a:path>
              <a:path w="48895" h="48894">
                <a:moveTo>
                  <a:pt x="36154" y="3492"/>
                </a:moveTo>
                <a:lnTo>
                  <a:pt x="24133" y="3492"/>
                </a:lnTo>
                <a:lnTo>
                  <a:pt x="32381" y="5127"/>
                </a:lnTo>
                <a:lnTo>
                  <a:pt x="38862" y="9582"/>
                </a:lnTo>
                <a:lnTo>
                  <a:pt x="43099" y="16179"/>
                </a:lnTo>
                <a:lnTo>
                  <a:pt x="44419" y="23190"/>
                </a:lnTo>
                <a:lnTo>
                  <a:pt x="44503" y="24841"/>
                </a:lnTo>
                <a:lnTo>
                  <a:pt x="43007" y="32585"/>
                </a:lnTo>
                <a:lnTo>
                  <a:pt x="38614" y="39147"/>
                </a:lnTo>
                <a:lnTo>
                  <a:pt x="32102" y="43443"/>
                </a:lnTo>
                <a:lnTo>
                  <a:pt x="24133" y="44983"/>
                </a:lnTo>
                <a:lnTo>
                  <a:pt x="36446" y="44983"/>
                </a:lnTo>
                <a:lnTo>
                  <a:pt x="41532" y="41648"/>
                </a:lnTo>
                <a:lnTo>
                  <a:pt x="46568" y="33974"/>
                </a:lnTo>
                <a:lnTo>
                  <a:pt x="48377" y="24244"/>
                </a:lnTo>
                <a:lnTo>
                  <a:pt x="46475" y="14519"/>
                </a:lnTo>
                <a:lnTo>
                  <a:pt x="41284" y="6845"/>
                </a:lnTo>
                <a:lnTo>
                  <a:pt x="36154" y="3492"/>
                </a:lnTo>
                <a:close/>
              </a:path>
              <a:path w="48895" h="48894">
                <a:moveTo>
                  <a:pt x="30737" y="9842"/>
                </a:moveTo>
                <a:lnTo>
                  <a:pt x="15078" y="9842"/>
                </a:lnTo>
                <a:lnTo>
                  <a:pt x="15078" y="38722"/>
                </a:lnTo>
                <a:lnTo>
                  <a:pt x="20107" y="38722"/>
                </a:lnTo>
                <a:lnTo>
                  <a:pt x="20107" y="27279"/>
                </a:lnTo>
                <a:lnTo>
                  <a:pt x="29647" y="27279"/>
                </a:lnTo>
                <a:lnTo>
                  <a:pt x="28819" y="25895"/>
                </a:lnTo>
                <a:lnTo>
                  <a:pt x="31461" y="24841"/>
                </a:lnTo>
                <a:lnTo>
                  <a:pt x="33257" y="23190"/>
                </a:lnTo>
                <a:lnTo>
                  <a:pt x="20107" y="23190"/>
                </a:lnTo>
                <a:lnTo>
                  <a:pt x="20107" y="14071"/>
                </a:lnTo>
                <a:lnTo>
                  <a:pt x="33975" y="14071"/>
                </a:lnTo>
                <a:lnTo>
                  <a:pt x="33975" y="12687"/>
                </a:lnTo>
                <a:lnTo>
                  <a:pt x="30737" y="9842"/>
                </a:lnTo>
                <a:close/>
              </a:path>
              <a:path w="48895" h="48894">
                <a:moveTo>
                  <a:pt x="29647" y="27279"/>
                </a:moveTo>
                <a:lnTo>
                  <a:pt x="24196" y="27279"/>
                </a:lnTo>
                <a:lnTo>
                  <a:pt x="30813" y="38722"/>
                </a:lnTo>
                <a:lnTo>
                  <a:pt x="36490" y="38722"/>
                </a:lnTo>
                <a:lnTo>
                  <a:pt x="29647" y="27279"/>
                </a:lnTo>
                <a:close/>
              </a:path>
              <a:path w="48895" h="48894">
                <a:moveTo>
                  <a:pt x="33975" y="14071"/>
                </a:moveTo>
                <a:lnTo>
                  <a:pt x="27168" y="14071"/>
                </a:lnTo>
                <a:lnTo>
                  <a:pt x="28895" y="15392"/>
                </a:lnTo>
                <a:lnTo>
                  <a:pt x="28895" y="21272"/>
                </a:lnTo>
                <a:lnTo>
                  <a:pt x="26838" y="23190"/>
                </a:lnTo>
                <a:lnTo>
                  <a:pt x="33257" y="23190"/>
                </a:lnTo>
                <a:lnTo>
                  <a:pt x="33975" y="22529"/>
                </a:lnTo>
                <a:lnTo>
                  <a:pt x="33975" y="14071"/>
                </a:lnTo>
                <a:close/>
              </a:path>
            </a:pathLst>
          </a:custGeom>
          <a:solidFill>
            <a:srgbClr val="003E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99778" y="1115898"/>
            <a:ext cx="3992442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3E6A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09603" y="1730206"/>
            <a:ext cx="8372793" cy="3765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0" i="0">
                <a:solidFill>
                  <a:srgbClr val="808285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578299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275858"/>
            <a:ext cx="4255448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645285" algn="l"/>
              </a:tabLst>
            </a:pPr>
            <a:r>
              <a:rPr lang="en-US" sz="2400" b="0" spc="355" dirty="0">
                <a:solidFill>
                  <a:srgbClr val="FFFFFF"/>
                </a:solidFill>
                <a:latin typeface="Noto Sans"/>
                <a:cs typeface="Noto Sans"/>
              </a:rPr>
              <a:t>Subtitle</a:t>
            </a:r>
            <a:endParaRPr sz="2400" dirty="0">
              <a:latin typeface="Noto Sans"/>
              <a:cs typeface="Noto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9A8FC-1575-B14E-989A-AC3CC64EF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2528" cy="6858000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B898D5B8-2151-244B-82C8-E767EDAC6B30}"/>
              </a:ext>
            </a:extLst>
          </p:cNvPr>
          <p:cNvSpPr txBox="1">
            <a:spLocks/>
          </p:cNvSpPr>
          <p:nvPr/>
        </p:nvSpPr>
        <p:spPr>
          <a:xfrm>
            <a:off x="5200490" y="228600"/>
            <a:ext cx="4255448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00" b="1" i="0">
                <a:solidFill>
                  <a:srgbClr val="003E6A"/>
                </a:solidFill>
                <a:latin typeface="Noto Sans"/>
                <a:ea typeface="+mj-ea"/>
                <a:cs typeface="Noto Sans"/>
              </a:defRPr>
            </a:lvl1pPr>
          </a:lstStyle>
          <a:p>
            <a:pPr marL="12700">
              <a:spcBef>
                <a:spcPts val="130"/>
              </a:spcBef>
              <a:tabLst>
                <a:tab pos="1645285" algn="l"/>
              </a:tabLst>
            </a:pPr>
            <a:r>
              <a:rPr lang="en-US" sz="2400" b="0" kern="0" spc="355" dirty="0">
                <a:solidFill>
                  <a:srgbClr val="FFFFFF"/>
                </a:solidFill>
              </a:rPr>
              <a:t>Atlantic Union Conference</a:t>
            </a:r>
            <a:endParaRPr lang="en-US" sz="2400" kern="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8213AE0A-1F35-134B-9B6F-EA4C211863FB}"/>
              </a:ext>
            </a:extLst>
          </p:cNvPr>
          <p:cNvSpPr txBox="1"/>
          <p:nvPr/>
        </p:nvSpPr>
        <p:spPr>
          <a:xfrm>
            <a:off x="5200490" y="1905000"/>
            <a:ext cx="4934110" cy="427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00"/>
              </a:lnSpc>
              <a:spcBef>
                <a:spcPts val="100"/>
              </a:spcBef>
              <a:tabLst>
                <a:tab pos="1981835" algn="l"/>
              </a:tabLst>
            </a:pPr>
            <a:r>
              <a:rPr lang="en-US" sz="3000" b="1" spc="200" dirty="0">
                <a:solidFill>
                  <a:srgbClr val="FFFFFF"/>
                </a:solidFill>
                <a:latin typeface="Noto Sans"/>
                <a:cs typeface="Noto Sans"/>
              </a:rPr>
              <a:t>Title</a:t>
            </a:r>
            <a:endParaRPr lang="en-US" sz="3000" dirty="0">
              <a:latin typeface="Noto Sans"/>
              <a:cs typeface="Noto Sans"/>
            </a:endParaRPr>
          </a:p>
          <a:p>
            <a:pPr marL="259079" indent="-228600">
              <a:lnSpc>
                <a:spcPts val="2400"/>
              </a:lnSpc>
              <a:spcBef>
                <a:spcPts val="1735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1</a:t>
            </a:r>
          </a:p>
          <a:p>
            <a:pPr marL="259079" indent="-228600">
              <a:lnSpc>
                <a:spcPts val="2400"/>
              </a:lnSpc>
              <a:spcBef>
                <a:spcPts val="1735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2</a:t>
            </a:r>
          </a:p>
          <a:p>
            <a:pPr marL="259079" indent="-228600">
              <a:lnSpc>
                <a:spcPts val="2400"/>
              </a:lnSpc>
              <a:spcBef>
                <a:spcPts val="1735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3</a:t>
            </a:r>
          </a:p>
          <a:p>
            <a:pPr marL="716279" lvl="1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Sub-bullet 1</a:t>
            </a:r>
          </a:p>
          <a:p>
            <a:pPr marL="716279" lvl="1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Sub-bullet 2</a:t>
            </a:r>
          </a:p>
          <a:p>
            <a:pPr marL="716279" lvl="1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Sub-bullet 3</a:t>
            </a:r>
          </a:p>
          <a:p>
            <a:pPr marL="259079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4</a:t>
            </a:r>
          </a:p>
          <a:p>
            <a:pPr marL="259079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B8045D-7A09-E741-B7A8-D4F1686C13B9}"/>
              </a:ext>
            </a:extLst>
          </p:cNvPr>
          <p:cNvSpPr/>
          <p:nvPr/>
        </p:nvSpPr>
        <p:spPr>
          <a:xfrm>
            <a:off x="-8056" y="0"/>
            <a:ext cx="4862528" cy="6858000"/>
          </a:xfrm>
          <a:prstGeom prst="rect">
            <a:avLst/>
          </a:prstGeom>
          <a:solidFill>
            <a:srgbClr val="BDDEF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A688DF-971C-AE4B-867E-91C1393BC0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6" y="983935"/>
            <a:ext cx="4667165" cy="373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5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578299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C6112B-48CB-0148-B7F0-060BC4192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" y="0"/>
            <a:ext cx="4862528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00490" y="228600"/>
            <a:ext cx="4255448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645285" algn="l"/>
              </a:tabLst>
            </a:pPr>
            <a:r>
              <a:rPr lang="en-US" sz="2400" b="0" spc="355" dirty="0">
                <a:solidFill>
                  <a:srgbClr val="FFFFFF"/>
                </a:solidFill>
                <a:latin typeface="Noto Sans"/>
                <a:cs typeface="Noto Sans"/>
              </a:rPr>
              <a:t>Guam-Micronesia Mission</a:t>
            </a:r>
            <a:endParaRPr sz="2400" dirty="0">
              <a:latin typeface="Noto Sans"/>
              <a:cs typeface="Noto Sans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C4D98809-7E9B-5947-8F5E-D8BB6A9E0F8C}"/>
              </a:ext>
            </a:extLst>
          </p:cNvPr>
          <p:cNvSpPr txBox="1"/>
          <p:nvPr/>
        </p:nvSpPr>
        <p:spPr>
          <a:xfrm>
            <a:off x="5200490" y="1905000"/>
            <a:ext cx="4934110" cy="427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00"/>
              </a:lnSpc>
              <a:spcBef>
                <a:spcPts val="100"/>
              </a:spcBef>
              <a:tabLst>
                <a:tab pos="1981835" algn="l"/>
              </a:tabLst>
            </a:pPr>
            <a:r>
              <a:rPr lang="en-US" sz="3000" b="1" spc="200" dirty="0">
                <a:solidFill>
                  <a:srgbClr val="FFFFFF"/>
                </a:solidFill>
                <a:latin typeface="Noto Sans"/>
                <a:cs typeface="Noto Sans"/>
              </a:rPr>
              <a:t>Title</a:t>
            </a:r>
            <a:endParaRPr lang="en-US" sz="3000" dirty="0">
              <a:latin typeface="Noto Sans"/>
              <a:cs typeface="Noto Sans"/>
            </a:endParaRPr>
          </a:p>
          <a:p>
            <a:pPr marL="259079" indent="-228600">
              <a:lnSpc>
                <a:spcPts val="2400"/>
              </a:lnSpc>
              <a:spcBef>
                <a:spcPts val="1735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1</a:t>
            </a:r>
          </a:p>
          <a:p>
            <a:pPr marL="259079" indent="-228600">
              <a:lnSpc>
                <a:spcPts val="2400"/>
              </a:lnSpc>
              <a:spcBef>
                <a:spcPts val="1735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2</a:t>
            </a:r>
          </a:p>
          <a:p>
            <a:pPr marL="259079" indent="-228600">
              <a:lnSpc>
                <a:spcPts val="2400"/>
              </a:lnSpc>
              <a:spcBef>
                <a:spcPts val="1735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3</a:t>
            </a:r>
          </a:p>
          <a:p>
            <a:pPr marL="716279" lvl="1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Sub-bullet 1</a:t>
            </a:r>
          </a:p>
          <a:p>
            <a:pPr marL="716279" lvl="1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Sub-bullet 2</a:t>
            </a:r>
          </a:p>
          <a:p>
            <a:pPr marL="716279" lvl="1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Sub-bullet 3</a:t>
            </a:r>
          </a:p>
          <a:p>
            <a:pPr marL="259079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4</a:t>
            </a:r>
          </a:p>
          <a:p>
            <a:pPr marL="259079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3DAA42-F8A4-7C48-A831-3E182A4ECCEE}"/>
              </a:ext>
            </a:extLst>
          </p:cNvPr>
          <p:cNvSpPr/>
          <p:nvPr/>
        </p:nvSpPr>
        <p:spPr>
          <a:xfrm>
            <a:off x="0" y="0"/>
            <a:ext cx="4862528" cy="6858000"/>
          </a:xfrm>
          <a:prstGeom prst="rect">
            <a:avLst/>
          </a:prstGeom>
          <a:solidFill>
            <a:srgbClr val="BDDEF6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FCFF58-00C1-554F-8BF5-179C050CC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" y="1066800"/>
            <a:ext cx="48577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4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578299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275858"/>
            <a:ext cx="4255448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645285" algn="l"/>
              </a:tabLst>
            </a:pPr>
            <a:r>
              <a:rPr lang="en-US" sz="2400" b="0" spc="355" dirty="0">
                <a:solidFill>
                  <a:srgbClr val="FFFFFF"/>
                </a:solidFill>
                <a:latin typeface="Noto Sans"/>
                <a:cs typeface="Noto Sans"/>
              </a:rPr>
              <a:t>Subtitle</a:t>
            </a:r>
            <a:endParaRPr sz="2400" dirty="0">
              <a:latin typeface="Noto Sans"/>
              <a:cs typeface="Noto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C842CB-16B0-C849-9A7C-05E962F93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2"/>
            <a:ext cx="4862528" cy="6858000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C860AB9E-E7A1-8B4E-B55D-F75A6E97A8CC}"/>
              </a:ext>
            </a:extLst>
          </p:cNvPr>
          <p:cNvSpPr txBox="1">
            <a:spLocks/>
          </p:cNvSpPr>
          <p:nvPr/>
        </p:nvSpPr>
        <p:spPr>
          <a:xfrm>
            <a:off x="5200490" y="228600"/>
            <a:ext cx="4255448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00" b="1" i="0">
                <a:solidFill>
                  <a:srgbClr val="003E6A"/>
                </a:solidFill>
                <a:latin typeface="Noto Sans"/>
                <a:ea typeface="+mj-ea"/>
                <a:cs typeface="Noto Sans"/>
              </a:defRPr>
            </a:lvl1pPr>
          </a:lstStyle>
          <a:p>
            <a:pPr marL="12700">
              <a:spcBef>
                <a:spcPts val="130"/>
              </a:spcBef>
              <a:tabLst>
                <a:tab pos="1645285" algn="l"/>
              </a:tabLst>
            </a:pPr>
            <a:r>
              <a:rPr lang="en-US" sz="2400" b="0" kern="0" spc="355" dirty="0">
                <a:solidFill>
                  <a:srgbClr val="FFFFFF"/>
                </a:solidFill>
              </a:rPr>
              <a:t>Columbia Union Conference</a:t>
            </a:r>
            <a:endParaRPr lang="en-US" sz="2400" kern="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A22711D-ACE5-C149-A3D0-AAE1B2F8AD71}"/>
              </a:ext>
            </a:extLst>
          </p:cNvPr>
          <p:cNvSpPr txBox="1"/>
          <p:nvPr/>
        </p:nvSpPr>
        <p:spPr>
          <a:xfrm>
            <a:off x="5200490" y="1905000"/>
            <a:ext cx="4934110" cy="427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00"/>
              </a:lnSpc>
              <a:spcBef>
                <a:spcPts val="100"/>
              </a:spcBef>
              <a:tabLst>
                <a:tab pos="1981835" algn="l"/>
              </a:tabLst>
            </a:pPr>
            <a:r>
              <a:rPr lang="en-US" sz="3000" b="1" spc="200" dirty="0">
                <a:solidFill>
                  <a:srgbClr val="FFFFFF"/>
                </a:solidFill>
                <a:latin typeface="Noto Sans"/>
                <a:cs typeface="Noto Sans"/>
              </a:rPr>
              <a:t>Title</a:t>
            </a:r>
            <a:endParaRPr lang="en-US" sz="3000" dirty="0">
              <a:latin typeface="Noto Sans"/>
              <a:cs typeface="Noto Sans"/>
            </a:endParaRPr>
          </a:p>
          <a:p>
            <a:pPr marL="259079" indent="-228600">
              <a:lnSpc>
                <a:spcPts val="2400"/>
              </a:lnSpc>
              <a:spcBef>
                <a:spcPts val="1735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1</a:t>
            </a:r>
          </a:p>
          <a:p>
            <a:pPr marL="259079" indent="-228600">
              <a:lnSpc>
                <a:spcPts val="2400"/>
              </a:lnSpc>
              <a:spcBef>
                <a:spcPts val="1735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2</a:t>
            </a:r>
          </a:p>
          <a:p>
            <a:pPr marL="259079" indent="-228600">
              <a:lnSpc>
                <a:spcPts val="2400"/>
              </a:lnSpc>
              <a:spcBef>
                <a:spcPts val="1735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3</a:t>
            </a:r>
          </a:p>
          <a:p>
            <a:pPr marL="716279" lvl="1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Sub-bullet 1</a:t>
            </a:r>
          </a:p>
          <a:p>
            <a:pPr marL="716279" lvl="1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Sub-bullet 2</a:t>
            </a:r>
          </a:p>
          <a:p>
            <a:pPr marL="716279" lvl="1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Sub-bullet 3</a:t>
            </a:r>
          </a:p>
          <a:p>
            <a:pPr marL="259079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4</a:t>
            </a:r>
          </a:p>
          <a:p>
            <a:pPr marL="259079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D425AF-C0CF-2441-AF00-9E1FE9048976}"/>
              </a:ext>
            </a:extLst>
          </p:cNvPr>
          <p:cNvSpPr/>
          <p:nvPr/>
        </p:nvSpPr>
        <p:spPr>
          <a:xfrm>
            <a:off x="0" y="3672"/>
            <a:ext cx="4862528" cy="6858000"/>
          </a:xfrm>
          <a:prstGeom prst="rect">
            <a:avLst/>
          </a:prstGeom>
          <a:solidFill>
            <a:srgbClr val="BDDEF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F3632B-0D57-8543-BE70-DE9CEE88AA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5" y="1306009"/>
            <a:ext cx="4667165" cy="373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5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578299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275858"/>
            <a:ext cx="4255448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645285" algn="l"/>
              </a:tabLst>
            </a:pPr>
            <a:r>
              <a:rPr lang="en-US" sz="2400" b="0" spc="355" dirty="0">
                <a:solidFill>
                  <a:srgbClr val="FFFFFF"/>
                </a:solidFill>
                <a:latin typeface="Noto Sans"/>
                <a:cs typeface="Noto Sans"/>
              </a:rPr>
              <a:t>Subtitle</a:t>
            </a:r>
            <a:endParaRPr sz="2400" dirty="0">
              <a:latin typeface="Noto Sans"/>
              <a:cs typeface="Noto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7E6158-F3FD-C64D-B2B0-F500F19C3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" y="0"/>
            <a:ext cx="4862528" cy="6858000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E7F03F8C-EBD6-A942-B92F-BED6A3F86A7C}"/>
              </a:ext>
            </a:extLst>
          </p:cNvPr>
          <p:cNvSpPr txBox="1">
            <a:spLocks/>
          </p:cNvSpPr>
          <p:nvPr/>
        </p:nvSpPr>
        <p:spPr>
          <a:xfrm>
            <a:off x="5200490" y="228600"/>
            <a:ext cx="4255448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00" b="1" i="0">
                <a:solidFill>
                  <a:srgbClr val="003E6A"/>
                </a:solidFill>
                <a:latin typeface="Noto Sans"/>
                <a:ea typeface="+mj-ea"/>
                <a:cs typeface="Noto Sans"/>
              </a:defRPr>
            </a:lvl1pPr>
          </a:lstStyle>
          <a:p>
            <a:pPr marL="12700">
              <a:spcBef>
                <a:spcPts val="130"/>
              </a:spcBef>
              <a:tabLst>
                <a:tab pos="1645285" algn="l"/>
              </a:tabLst>
            </a:pPr>
            <a:r>
              <a:rPr lang="en-US" sz="2400" b="0" kern="0" spc="355" dirty="0">
                <a:solidFill>
                  <a:srgbClr val="FFFFFF"/>
                </a:solidFill>
              </a:rPr>
              <a:t>Lake Union Conference</a:t>
            </a:r>
            <a:endParaRPr lang="en-US" sz="2400" kern="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0E31BA61-4318-644A-BA44-CB481034223A}"/>
              </a:ext>
            </a:extLst>
          </p:cNvPr>
          <p:cNvSpPr txBox="1"/>
          <p:nvPr/>
        </p:nvSpPr>
        <p:spPr>
          <a:xfrm>
            <a:off x="5200490" y="1905000"/>
            <a:ext cx="4934110" cy="427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00"/>
              </a:lnSpc>
              <a:spcBef>
                <a:spcPts val="100"/>
              </a:spcBef>
              <a:tabLst>
                <a:tab pos="1981835" algn="l"/>
              </a:tabLst>
            </a:pPr>
            <a:r>
              <a:rPr lang="en-US" sz="3000" b="1" spc="200" dirty="0">
                <a:solidFill>
                  <a:srgbClr val="FFFFFF"/>
                </a:solidFill>
                <a:latin typeface="Noto Sans"/>
                <a:cs typeface="Noto Sans"/>
              </a:rPr>
              <a:t>Title</a:t>
            </a:r>
            <a:endParaRPr lang="en-US" sz="3000" dirty="0">
              <a:latin typeface="Noto Sans"/>
              <a:cs typeface="Noto Sans"/>
            </a:endParaRPr>
          </a:p>
          <a:p>
            <a:pPr marL="259079" indent="-228600">
              <a:lnSpc>
                <a:spcPts val="2400"/>
              </a:lnSpc>
              <a:spcBef>
                <a:spcPts val="1735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1</a:t>
            </a:r>
          </a:p>
          <a:p>
            <a:pPr marL="259079" indent="-228600">
              <a:lnSpc>
                <a:spcPts val="2400"/>
              </a:lnSpc>
              <a:spcBef>
                <a:spcPts val="1735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2</a:t>
            </a:r>
          </a:p>
          <a:p>
            <a:pPr marL="259079" indent="-228600">
              <a:lnSpc>
                <a:spcPts val="2400"/>
              </a:lnSpc>
              <a:spcBef>
                <a:spcPts val="1735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3</a:t>
            </a:r>
          </a:p>
          <a:p>
            <a:pPr marL="716279" lvl="1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Sub-bullet 1</a:t>
            </a:r>
          </a:p>
          <a:p>
            <a:pPr marL="716279" lvl="1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Sub-bullet 2</a:t>
            </a:r>
          </a:p>
          <a:p>
            <a:pPr marL="716279" lvl="1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Sub-bullet 3</a:t>
            </a:r>
          </a:p>
          <a:p>
            <a:pPr marL="259079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4</a:t>
            </a:r>
          </a:p>
          <a:p>
            <a:pPr marL="259079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3D3537-D625-F146-B67A-BCF088144621}"/>
              </a:ext>
            </a:extLst>
          </p:cNvPr>
          <p:cNvSpPr/>
          <p:nvPr/>
        </p:nvSpPr>
        <p:spPr>
          <a:xfrm>
            <a:off x="0" y="0"/>
            <a:ext cx="4862528" cy="6858000"/>
          </a:xfrm>
          <a:prstGeom prst="rect">
            <a:avLst/>
          </a:prstGeom>
          <a:solidFill>
            <a:srgbClr val="BDDEF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55656E-ED7C-3243-8B63-A6C88AAB1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351" y="937719"/>
            <a:ext cx="59055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8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578299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275858"/>
            <a:ext cx="4255448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645285" algn="l"/>
              </a:tabLst>
            </a:pPr>
            <a:r>
              <a:rPr lang="en-US" sz="2400" b="0" spc="355" dirty="0">
                <a:solidFill>
                  <a:srgbClr val="FFFFFF"/>
                </a:solidFill>
                <a:latin typeface="Noto Sans"/>
                <a:cs typeface="Noto Sans"/>
              </a:rPr>
              <a:t>Subtitle</a:t>
            </a:r>
            <a:endParaRPr sz="2400" dirty="0">
              <a:latin typeface="Noto Sans"/>
              <a:cs typeface="Noto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703FA-224C-974B-BC83-F28E1AABB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" y="0"/>
            <a:ext cx="4862528" cy="6858000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CCDD866C-9ACA-8745-A9C4-B361B14A2711}"/>
              </a:ext>
            </a:extLst>
          </p:cNvPr>
          <p:cNvSpPr txBox="1">
            <a:spLocks/>
          </p:cNvSpPr>
          <p:nvPr/>
        </p:nvSpPr>
        <p:spPr>
          <a:xfrm>
            <a:off x="5200490" y="228600"/>
            <a:ext cx="4255448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00" b="1" i="0">
                <a:solidFill>
                  <a:srgbClr val="003E6A"/>
                </a:solidFill>
                <a:latin typeface="Noto Sans"/>
                <a:ea typeface="+mj-ea"/>
                <a:cs typeface="Noto Sans"/>
              </a:defRPr>
            </a:lvl1pPr>
          </a:lstStyle>
          <a:p>
            <a:pPr marL="12700">
              <a:spcBef>
                <a:spcPts val="130"/>
              </a:spcBef>
              <a:tabLst>
                <a:tab pos="1645285" algn="l"/>
              </a:tabLst>
            </a:pPr>
            <a:r>
              <a:rPr lang="en-US" sz="2400" b="0" kern="0" spc="355" dirty="0">
                <a:solidFill>
                  <a:srgbClr val="FFFFFF"/>
                </a:solidFill>
              </a:rPr>
              <a:t>Mid-America Union Conference</a:t>
            </a:r>
            <a:endParaRPr lang="en-US" sz="2400" kern="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3B19B06-0E9D-034C-AE46-882D8E32FEB5}"/>
              </a:ext>
            </a:extLst>
          </p:cNvPr>
          <p:cNvSpPr txBox="1"/>
          <p:nvPr/>
        </p:nvSpPr>
        <p:spPr>
          <a:xfrm>
            <a:off x="5200490" y="1905000"/>
            <a:ext cx="4934110" cy="427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00"/>
              </a:lnSpc>
              <a:spcBef>
                <a:spcPts val="100"/>
              </a:spcBef>
              <a:tabLst>
                <a:tab pos="1981835" algn="l"/>
              </a:tabLst>
            </a:pPr>
            <a:r>
              <a:rPr lang="en-US" sz="3000" b="1" spc="200" dirty="0">
                <a:solidFill>
                  <a:srgbClr val="FFFFFF"/>
                </a:solidFill>
                <a:latin typeface="Noto Sans"/>
                <a:cs typeface="Noto Sans"/>
              </a:rPr>
              <a:t>Title</a:t>
            </a:r>
            <a:endParaRPr lang="en-US" sz="3000" dirty="0">
              <a:latin typeface="Noto Sans"/>
              <a:cs typeface="Noto Sans"/>
            </a:endParaRPr>
          </a:p>
          <a:p>
            <a:pPr marL="259079" indent="-228600">
              <a:lnSpc>
                <a:spcPts val="2400"/>
              </a:lnSpc>
              <a:spcBef>
                <a:spcPts val="1735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1</a:t>
            </a:r>
          </a:p>
          <a:p>
            <a:pPr marL="259079" indent="-228600">
              <a:lnSpc>
                <a:spcPts val="2400"/>
              </a:lnSpc>
              <a:spcBef>
                <a:spcPts val="1735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2</a:t>
            </a:r>
          </a:p>
          <a:p>
            <a:pPr marL="259079" indent="-228600">
              <a:lnSpc>
                <a:spcPts val="2400"/>
              </a:lnSpc>
              <a:spcBef>
                <a:spcPts val="1735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3</a:t>
            </a:r>
          </a:p>
          <a:p>
            <a:pPr marL="716279" lvl="1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Sub-bullet 1</a:t>
            </a:r>
          </a:p>
          <a:p>
            <a:pPr marL="716279" lvl="1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Sub-bullet 2</a:t>
            </a:r>
          </a:p>
          <a:p>
            <a:pPr marL="716279" lvl="1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Sub-bullet 3</a:t>
            </a:r>
          </a:p>
          <a:p>
            <a:pPr marL="259079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4</a:t>
            </a:r>
          </a:p>
          <a:p>
            <a:pPr marL="259079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282365-15FC-FC4A-AFB1-6404E3EDC94A}"/>
              </a:ext>
            </a:extLst>
          </p:cNvPr>
          <p:cNvSpPr/>
          <p:nvPr/>
        </p:nvSpPr>
        <p:spPr>
          <a:xfrm>
            <a:off x="0" y="0"/>
            <a:ext cx="4862528" cy="6858000"/>
          </a:xfrm>
          <a:prstGeom prst="rect">
            <a:avLst/>
          </a:prstGeom>
          <a:solidFill>
            <a:srgbClr val="BDDEF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287859-64DA-6D46-9CBE-A9E42F29B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157782"/>
            <a:ext cx="48577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16"/>
            <a:ext cx="10578299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275858"/>
            <a:ext cx="4255448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645285" algn="l"/>
              </a:tabLst>
            </a:pPr>
            <a:r>
              <a:rPr lang="en-US" sz="2400" b="0" spc="355" dirty="0">
                <a:solidFill>
                  <a:srgbClr val="FFFFFF"/>
                </a:solidFill>
                <a:latin typeface="Noto Sans"/>
                <a:cs typeface="Noto Sans"/>
              </a:rPr>
              <a:t>Subtitle</a:t>
            </a:r>
            <a:endParaRPr sz="2400" dirty="0">
              <a:latin typeface="Noto Sans"/>
              <a:cs typeface="Noto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961A4E-3E35-2340-809F-6BCF3F89F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2528" cy="6858000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CB36C827-6C85-D245-8A02-7081CE006E73}"/>
              </a:ext>
            </a:extLst>
          </p:cNvPr>
          <p:cNvSpPr txBox="1">
            <a:spLocks/>
          </p:cNvSpPr>
          <p:nvPr/>
        </p:nvSpPr>
        <p:spPr>
          <a:xfrm>
            <a:off x="5200490" y="228600"/>
            <a:ext cx="4255448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00" b="1" i="0">
                <a:solidFill>
                  <a:srgbClr val="003E6A"/>
                </a:solidFill>
                <a:latin typeface="Noto Sans"/>
                <a:ea typeface="+mj-ea"/>
                <a:cs typeface="Noto Sans"/>
              </a:defRPr>
            </a:lvl1pPr>
          </a:lstStyle>
          <a:p>
            <a:pPr marL="12700">
              <a:spcBef>
                <a:spcPts val="130"/>
              </a:spcBef>
              <a:tabLst>
                <a:tab pos="1645285" algn="l"/>
              </a:tabLst>
            </a:pPr>
            <a:r>
              <a:rPr lang="en-US" sz="2400" b="0" kern="0" spc="355" dirty="0">
                <a:solidFill>
                  <a:srgbClr val="FFFFFF"/>
                </a:solidFill>
              </a:rPr>
              <a:t>North Pacific Union Conference</a:t>
            </a:r>
            <a:endParaRPr lang="en-US" sz="2400" kern="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321E9748-43A8-8D40-B8F4-AEB515D1D0AD}"/>
              </a:ext>
            </a:extLst>
          </p:cNvPr>
          <p:cNvSpPr txBox="1"/>
          <p:nvPr/>
        </p:nvSpPr>
        <p:spPr>
          <a:xfrm>
            <a:off x="5200490" y="1905000"/>
            <a:ext cx="4934110" cy="427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00"/>
              </a:lnSpc>
              <a:spcBef>
                <a:spcPts val="100"/>
              </a:spcBef>
              <a:tabLst>
                <a:tab pos="1981835" algn="l"/>
              </a:tabLst>
            </a:pPr>
            <a:r>
              <a:rPr lang="en-US" sz="3000" b="1" spc="200" dirty="0">
                <a:solidFill>
                  <a:srgbClr val="FFFFFF"/>
                </a:solidFill>
                <a:latin typeface="Noto Sans"/>
                <a:cs typeface="Noto Sans"/>
              </a:rPr>
              <a:t>Title</a:t>
            </a:r>
            <a:endParaRPr lang="en-US" sz="3000" dirty="0">
              <a:latin typeface="Noto Sans"/>
              <a:cs typeface="Noto Sans"/>
            </a:endParaRPr>
          </a:p>
          <a:p>
            <a:pPr marL="259079" indent="-228600">
              <a:lnSpc>
                <a:spcPts val="2400"/>
              </a:lnSpc>
              <a:spcBef>
                <a:spcPts val="1735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1</a:t>
            </a:r>
          </a:p>
          <a:p>
            <a:pPr marL="259079" indent="-228600">
              <a:lnSpc>
                <a:spcPts val="2400"/>
              </a:lnSpc>
              <a:spcBef>
                <a:spcPts val="1735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2</a:t>
            </a:r>
          </a:p>
          <a:p>
            <a:pPr marL="259079" indent="-228600">
              <a:lnSpc>
                <a:spcPts val="2400"/>
              </a:lnSpc>
              <a:spcBef>
                <a:spcPts val="1735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3</a:t>
            </a:r>
          </a:p>
          <a:p>
            <a:pPr marL="716279" lvl="1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Sub-bullet 1</a:t>
            </a:r>
          </a:p>
          <a:p>
            <a:pPr marL="716279" lvl="1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Sub-bullet 2</a:t>
            </a:r>
          </a:p>
          <a:p>
            <a:pPr marL="716279" lvl="1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Sub-bullet 3</a:t>
            </a:r>
          </a:p>
          <a:p>
            <a:pPr marL="259079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4</a:t>
            </a:r>
          </a:p>
          <a:p>
            <a:pPr marL="259079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C29FFF-61B5-1F4C-A335-1F302BB84718}"/>
              </a:ext>
            </a:extLst>
          </p:cNvPr>
          <p:cNvSpPr/>
          <p:nvPr/>
        </p:nvSpPr>
        <p:spPr>
          <a:xfrm>
            <a:off x="0" y="0"/>
            <a:ext cx="4862528" cy="6858000"/>
          </a:xfrm>
          <a:prstGeom prst="rect">
            <a:avLst/>
          </a:prstGeom>
          <a:solidFill>
            <a:srgbClr val="BDDEF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861EDA-9984-8B4C-B887-46672233B5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2881" y="226142"/>
            <a:ext cx="7620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2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578299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275858"/>
            <a:ext cx="4255448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645285" algn="l"/>
              </a:tabLst>
            </a:pPr>
            <a:r>
              <a:rPr lang="en-US" sz="2400" b="0" spc="355" dirty="0">
                <a:solidFill>
                  <a:srgbClr val="FFFFFF"/>
                </a:solidFill>
                <a:latin typeface="Noto Sans"/>
                <a:cs typeface="Noto Sans"/>
              </a:rPr>
              <a:t>Subtitle</a:t>
            </a:r>
            <a:endParaRPr sz="2400" dirty="0">
              <a:latin typeface="Noto Sans"/>
              <a:cs typeface="Noto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352976-CD33-0B40-863A-FDF5A91F0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" y="0"/>
            <a:ext cx="4862528" cy="6858000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DABA9E94-1325-2C40-A380-D5D520106167}"/>
              </a:ext>
            </a:extLst>
          </p:cNvPr>
          <p:cNvSpPr txBox="1">
            <a:spLocks/>
          </p:cNvSpPr>
          <p:nvPr/>
        </p:nvSpPr>
        <p:spPr>
          <a:xfrm>
            <a:off x="5200490" y="228600"/>
            <a:ext cx="4255448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00" b="1" i="0">
                <a:solidFill>
                  <a:srgbClr val="003E6A"/>
                </a:solidFill>
                <a:latin typeface="Noto Sans"/>
                <a:ea typeface="+mj-ea"/>
                <a:cs typeface="Noto Sans"/>
              </a:defRPr>
            </a:lvl1pPr>
          </a:lstStyle>
          <a:p>
            <a:pPr marL="12700">
              <a:spcBef>
                <a:spcPts val="130"/>
              </a:spcBef>
              <a:tabLst>
                <a:tab pos="1645285" algn="l"/>
              </a:tabLst>
            </a:pPr>
            <a:r>
              <a:rPr lang="en-US" sz="2400" b="0" kern="0" spc="355" dirty="0">
                <a:solidFill>
                  <a:srgbClr val="FFFFFF"/>
                </a:solidFill>
              </a:rPr>
              <a:t>Pacific Union Conference</a:t>
            </a:r>
            <a:endParaRPr lang="en-US" sz="2400" kern="0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5022156F-F53D-C44B-8CDA-AE1891D6F1AD}"/>
              </a:ext>
            </a:extLst>
          </p:cNvPr>
          <p:cNvSpPr txBox="1"/>
          <p:nvPr/>
        </p:nvSpPr>
        <p:spPr>
          <a:xfrm>
            <a:off x="5200490" y="1905000"/>
            <a:ext cx="4934110" cy="427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00"/>
              </a:lnSpc>
              <a:spcBef>
                <a:spcPts val="100"/>
              </a:spcBef>
              <a:tabLst>
                <a:tab pos="1981835" algn="l"/>
              </a:tabLst>
            </a:pPr>
            <a:r>
              <a:rPr lang="en-US" sz="3000" b="1" spc="200" dirty="0">
                <a:solidFill>
                  <a:srgbClr val="FFFFFF"/>
                </a:solidFill>
                <a:latin typeface="Noto Sans"/>
                <a:cs typeface="Noto Sans"/>
              </a:rPr>
              <a:t>Title</a:t>
            </a:r>
            <a:endParaRPr lang="en-US" sz="3000" dirty="0">
              <a:latin typeface="Noto Sans"/>
              <a:cs typeface="Noto Sans"/>
            </a:endParaRPr>
          </a:p>
          <a:p>
            <a:pPr marL="259079" indent="-228600">
              <a:lnSpc>
                <a:spcPts val="2400"/>
              </a:lnSpc>
              <a:spcBef>
                <a:spcPts val="1735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1</a:t>
            </a:r>
          </a:p>
          <a:p>
            <a:pPr marL="259079" indent="-228600">
              <a:lnSpc>
                <a:spcPts val="2400"/>
              </a:lnSpc>
              <a:spcBef>
                <a:spcPts val="1735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2</a:t>
            </a:r>
          </a:p>
          <a:p>
            <a:pPr marL="259079" indent="-228600">
              <a:lnSpc>
                <a:spcPts val="2400"/>
              </a:lnSpc>
              <a:spcBef>
                <a:spcPts val="1735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3</a:t>
            </a:r>
          </a:p>
          <a:p>
            <a:pPr marL="716279" lvl="1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Sub-bullet 1</a:t>
            </a:r>
          </a:p>
          <a:p>
            <a:pPr marL="716279" lvl="1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Sub-bullet 2</a:t>
            </a:r>
          </a:p>
          <a:p>
            <a:pPr marL="716279" lvl="1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Sub-bullet 3</a:t>
            </a:r>
          </a:p>
          <a:p>
            <a:pPr marL="259079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4</a:t>
            </a:r>
          </a:p>
          <a:p>
            <a:pPr marL="259079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4E6BA9-658C-E640-843B-BE258F06F520}"/>
              </a:ext>
            </a:extLst>
          </p:cNvPr>
          <p:cNvSpPr/>
          <p:nvPr/>
        </p:nvSpPr>
        <p:spPr>
          <a:xfrm>
            <a:off x="0" y="0"/>
            <a:ext cx="4862528" cy="6858000"/>
          </a:xfrm>
          <a:prstGeom prst="rect">
            <a:avLst/>
          </a:prstGeom>
          <a:solidFill>
            <a:srgbClr val="BDDEF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C57499-1326-5343-803B-E56996D03D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44" y="1295400"/>
            <a:ext cx="4846303" cy="387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0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578299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275858"/>
            <a:ext cx="4255448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645285" algn="l"/>
              </a:tabLst>
            </a:pPr>
            <a:r>
              <a:rPr lang="en-US" sz="2400" b="0" spc="355" dirty="0">
                <a:solidFill>
                  <a:srgbClr val="FFFFFF"/>
                </a:solidFill>
                <a:latin typeface="Noto Sans"/>
                <a:cs typeface="Noto Sans"/>
              </a:rPr>
              <a:t>Subtitle</a:t>
            </a:r>
            <a:endParaRPr sz="2400" dirty="0">
              <a:latin typeface="Noto Sans"/>
              <a:cs typeface="Noto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577D0D-ED9F-9747-A4B0-7FDE4392C6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2528" cy="6858000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226DCFC4-2480-E74B-873A-132A48032469}"/>
              </a:ext>
            </a:extLst>
          </p:cNvPr>
          <p:cNvSpPr txBox="1">
            <a:spLocks/>
          </p:cNvSpPr>
          <p:nvPr/>
        </p:nvSpPr>
        <p:spPr>
          <a:xfrm>
            <a:off x="5200490" y="228600"/>
            <a:ext cx="4255448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00" b="1" i="0">
                <a:solidFill>
                  <a:srgbClr val="003E6A"/>
                </a:solidFill>
                <a:latin typeface="Noto Sans"/>
                <a:ea typeface="+mj-ea"/>
                <a:cs typeface="Noto Sans"/>
              </a:defRPr>
            </a:lvl1pPr>
          </a:lstStyle>
          <a:p>
            <a:pPr marL="12700">
              <a:spcBef>
                <a:spcPts val="130"/>
              </a:spcBef>
              <a:tabLst>
                <a:tab pos="1645285" algn="l"/>
              </a:tabLst>
            </a:pPr>
            <a:r>
              <a:rPr lang="en-US" sz="2400" b="0" kern="0" spc="355" dirty="0">
                <a:solidFill>
                  <a:srgbClr val="FFFFFF"/>
                </a:solidFill>
              </a:rPr>
              <a:t>Seventh-day Adventist Church in Canada</a:t>
            </a:r>
            <a:endParaRPr lang="en-US" sz="2400" kern="0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BC66C78E-6DF9-AB47-A61F-14B2B3EBB54E}"/>
              </a:ext>
            </a:extLst>
          </p:cNvPr>
          <p:cNvSpPr txBox="1"/>
          <p:nvPr/>
        </p:nvSpPr>
        <p:spPr>
          <a:xfrm>
            <a:off x="5200490" y="1905000"/>
            <a:ext cx="4934110" cy="427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00"/>
              </a:lnSpc>
              <a:spcBef>
                <a:spcPts val="100"/>
              </a:spcBef>
              <a:tabLst>
                <a:tab pos="1981835" algn="l"/>
              </a:tabLst>
            </a:pPr>
            <a:r>
              <a:rPr lang="en-US" sz="3000" b="1" spc="200" dirty="0">
                <a:solidFill>
                  <a:srgbClr val="FFFFFF"/>
                </a:solidFill>
                <a:latin typeface="Noto Sans"/>
                <a:cs typeface="Noto Sans"/>
              </a:rPr>
              <a:t>Title</a:t>
            </a:r>
            <a:endParaRPr lang="en-US" sz="3000" dirty="0">
              <a:latin typeface="Noto Sans"/>
              <a:cs typeface="Noto Sans"/>
            </a:endParaRPr>
          </a:p>
          <a:p>
            <a:pPr marL="259079" indent="-228600">
              <a:lnSpc>
                <a:spcPts val="2400"/>
              </a:lnSpc>
              <a:spcBef>
                <a:spcPts val="1735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1</a:t>
            </a:r>
          </a:p>
          <a:p>
            <a:pPr marL="259079" indent="-228600">
              <a:lnSpc>
                <a:spcPts val="2400"/>
              </a:lnSpc>
              <a:spcBef>
                <a:spcPts val="1735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2</a:t>
            </a:r>
          </a:p>
          <a:p>
            <a:pPr marL="259079" indent="-228600">
              <a:lnSpc>
                <a:spcPts val="2400"/>
              </a:lnSpc>
              <a:spcBef>
                <a:spcPts val="1735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3</a:t>
            </a:r>
          </a:p>
          <a:p>
            <a:pPr marL="716279" lvl="1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Sub-bullet 1</a:t>
            </a:r>
          </a:p>
          <a:p>
            <a:pPr marL="716279" lvl="1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Sub-bullet 2</a:t>
            </a:r>
          </a:p>
          <a:p>
            <a:pPr marL="716279" lvl="1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Sub-bullet 3</a:t>
            </a:r>
          </a:p>
          <a:p>
            <a:pPr marL="259079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4</a:t>
            </a:r>
          </a:p>
          <a:p>
            <a:pPr marL="259079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D9C75C-6459-9349-8E24-988E2D50CC23}"/>
              </a:ext>
            </a:extLst>
          </p:cNvPr>
          <p:cNvSpPr/>
          <p:nvPr/>
        </p:nvSpPr>
        <p:spPr>
          <a:xfrm>
            <a:off x="0" y="0"/>
            <a:ext cx="4862528" cy="6858000"/>
          </a:xfrm>
          <a:prstGeom prst="rect">
            <a:avLst/>
          </a:prstGeom>
          <a:solidFill>
            <a:srgbClr val="BDDEF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E5E54D-0A66-D14B-B646-1D4651A61F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" y="1066800"/>
            <a:ext cx="4811184" cy="397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1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578299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275858"/>
            <a:ext cx="4255448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645285" algn="l"/>
              </a:tabLst>
            </a:pPr>
            <a:r>
              <a:rPr lang="en-US" sz="2400" b="0" spc="355" dirty="0">
                <a:solidFill>
                  <a:srgbClr val="FFFFFF"/>
                </a:solidFill>
                <a:latin typeface="Noto Sans"/>
                <a:cs typeface="Noto Sans"/>
              </a:rPr>
              <a:t>Subtitle</a:t>
            </a:r>
            <a:endParaRPr sz="2400" dirty="0">
              <a:latin typeface="Noto Sans"/>
              <a:cs typeface="Noto San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8DCEBC-165D-114C-8C1F-BE975EF5A0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2528" cy="6858000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4A2D194F-92C8-0E42-ABA3-17437B847C9A}"/>
              </a:ext>
            </a:extLst>
          </p:cNvPr>
          <p:cNvSpPr txBox="1">
            <a:spLocks/>
          </p:cNvSpPr>
          <p:nvPr/>
        </p:nvSpPr>
        <p:spPr>
          <a:xfrm>
            <a:off x="5200490" y="228600"/>
            <a:ext cx="4255448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00" b="1" i="0">
                <a:solidFill>
                  <a:srgbClr val="003E6A"/>
                </a:solidFill>
                <a:latin typeface="Noto Sans"/>
                <a:ea typeface="+mj-ea"/>
                <a:cs typeface="Noto Sans"/>
              </a:defRPr>
            </a:lvl1pPr>
          </a:lstStyle>
          <a:p>
            <a:pPr marL="12700">
              <a:spcBef>
                <a:spcPts val="130"/>
              </a:spcBef>
              <a:tabLst>
                <a:tab pos="1645285" algn="l"/>
              </a:tabLst>
            </a:pPr>
            <a:r>
              <a:rPr lang="en-US" sz="2400" b="0" kern="0" spc="355" dirty="0">
                <a:solidFill>
                  <a:srgbClr val="FFFFFF"/>
                </a:solidFill>
              </a:rPr>
              <a:t>Southern Union Conference</a:t>
            </a:r>
            <a:endParaRPr lang="en-US" sz="2400" kern="0" dirty="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E2341E53-0D37-414B-A404-B770F3380905}"/>
              </a:ext>
            </a:extLst>
          </p:cNvPr>
          <p:cNvSpPr txBox="1"/>
          <p:nvPr/>
        </p:nvSpPr>
        <p:spPr>
          <a:xfrm>
            <a:off x="5200490" y="1905000"/>
            <a:ext cx="4934110" cy="427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00"/>
              </a:lnSpc>
              <a:spcBef>
                <a:spcPts val="100"/>
              </a:spcBef>
              <a:tabLst>
                <a:tab pos="1981835" algn="l"/>
              </a:tabLst>
            </a:pPr>
            <a:r>
              <a:rPr lang="en-US" sz="3000" b="1" spc="200" dirty="0">
                <a:solidFill>
                  <a:srgbClr val="FFFFFF"/>
                </a:solidFill>
                <a:latin typeface="Noto Sans"/>
                <a:cs typeface="Noto Sans"/>
              </a:rPr>
              <a:t>Title</a:t>
            </a:r>
            <a:endParaRPr lang="en-US" sz="3000" dirty="0">
              <a:latin typeface="Noto Sans"/>
              <a:cs typeface="Noto Sans"/>
            </a:endParaRPr>
          </a:p>
          <a:p>
            <a:pPr marL="259079" indent="-228600">
              <a:lnSpc>
                <a:spcPts val="2400"/>
              </a:lnSpc>
              <a:spcBef>
                <a:spcPts val="1735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1</a:t>
            </a:r>
          </a:p>
          <a:p>
            <a:pPr marL="259079" indent="-228600">
              <a:lnSpc>
                <a:spcPts val="2400"/>
              </a:lnSpc>
              <a:spcBef>
                <a:spcPts val="1735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2</a:t>
            </a:r>
          </a:p>
          <a:p>
            <a:pPr marL="259079" indent="-228600">
              <a:lnSpc>
                <a:spcPts val="2400"/>
              </a:lnSpc>
              <a:spcBef>
                <a:spcPts val="1735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3</a:t>
            </a:r>
          </a:p>
          <a:p>
            <a:pPr marL="716279" lvl="1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Sub-bullet 1</a:t>
            </a:r>
          </a:p>
          <a:p>
            <a:pPr marL="716279" lvl="1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Sub-bullet 2</a:t>
            </a:r>
          </a:p>
          <a:p>
            <a:pPr marL="716279" lvl="1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Sub-bullet 3</a:t>
            </a:r>
          </a:p>
          <a:p>
            <a:pPr marL="259079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4</a:t>
            </a:r>
          </a:p>
          <a:p>
            <a:pPr marL="259079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63D63F-15CC-7047-BD25-6619EB04CB9E}"/>
              </a:ext>
            </a:extLst>
          </p:cNvPr>
          <p:cNvSpPr/>
          <p:nvPr/>
        </p:nvSpPr>
        <p:spPr>
          <a:xfrm>
            <a:off x="0" y="0"/>
            <a:ext cx="4862528" cy="6858000"/>
          </a:xfrm>
          <a:prstGeom prst="rect">
            <a:avLst/>
          </a:prstGeom>
          <a:solidFill>
            <a:srgbClr val="BDDEF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CC324-B334-E543-80A8-109308682B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920550"/>
            <a:ext cx="6553200" cy="524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6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578299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275858"/>
            <a:ext cx="4255448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645285" algn="l"/>
              </a:tabLst>
            </a:pPr>
            <a:r>
              <a:rPr lang="en-US" sz="2400" b="0" spc="355" dirty="0">
                <a:solidFill>
                  <a:srgbClr val="FFFFFF"/>
                </a:solidFill>
                <a:latin typeface="Noto Sans"/>
                <a:cs typeface="Noto Sans"/>
              </a:rPr>
              <a:t>Subtitle</a:t>
            </a:r>
            <a:endParaRPr sz="2400" dirty="0">
              <a:latin typeface="Noto Sans"/>
              <a:cs typeface="Noto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D78E09-31ED-9B48-AE83-53A54D6DB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2528" cy="6858000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C2255E44-DCE9-1E46-9F4E-6A88704E7EB5}"/>
              </a:ext>
            </a:extLst>
          </p:cNvPr>
          <p:cNvSpPr txBox="1">
            <a:spLocks/>
          </p:cNvSpPr>
          <p:nvPr/>
        </p:nvSpPr>
        <p:spPr>
          <a:xfrm>
            <a:off x="5200490" y="228600"/>
            <a:ext cx="4255448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00" b="1" i="0">
                <a:solidFill>
                  <a:srgbClr val="003E6A"/>
                </a:solidFill>
                <a:latin typeface="Noto Sans"/>
                <a:ea typeface="+mj-ea"/>
                <a:cs typeface="Noto Sans"/>
              </a:defRPr>
            </a:lvl1pPr>
          </a:lstStyle>
          <a:p>
            <a:pPr marL="12700">
              <a:spcBef>
                <a:spcPts val="130"/>
              </a:spcBef>
              <a:tabLst>
                <a:tab pos="1645285" algn="l"/>
              </a:tabLst>
            </a:pPr>
            <a:r>
              <a:rPr lang="en-US" sz="2400" b="0" kern="0" spc="355" dirty="0">
                <a:solidFill>
                  <a:srgbClr val="FFFFFF"/>
                </a:solidFill>
              </a:rPr>
              <a:t>Southwestern Union Conference</a:t>
            </a:r>
            <a:endParaRPr lang="en-US" sz="2400" kern="0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740878BA-BA41-474C-ABF6-4B2160FD980C}"/>
              </a:ext>
            </a:extLst>
          </p:cNvPr>
          <p:cNvSpPr txBox="1"/>
          <p:nvPr/>
        </p:nvSpPr>
        <p:spPr>
          <a:xfrm>
            <a:off x="5200490" y="1905000"/>
            <a:ext cx="4934110" cy="427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00"/>
              </a:lnSpc>
              <a:spcBef>
                <a:spcPts val="100"/>
              </a:spcBef>
              <a:tabLst>
                <a:tab pos="1981835" algn="l"/>
              </a:tabLst>
            </a:pPr>
            <a:r>
              <a:rPr lang="en-US" sz="3000" b="1" spc="200" dirty="0">
                <a:solidFill>
                  <a:srgbClr val="FFFFFF"/>
                </a:solidFill>
                <a:latin typeface="Noto Sans"/>
                <a:cs typeface="Noto Sans"/>
              </a:rPr>
              <a:t>Title</a:t>
            </a:r>
            <a:endParaRPr lang="en-US" sz="3000" dirty="0">
              <a:latin typeface="Noto Sans"/>
              <a:cs typeface="Noto Sans"/>
            </a:endParaRPr>
          </a:p>
          <a:p>
            <a:pPr marL="259079" indent="-228600">
              <a:lnSpc>
                <a:spcPts val="2400"/>
              </a:lnSpc>
              <a:spcBef>
                <a:spcPts val="1735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1</a:t>
            </a:r>
          </a:p>
          <a:p>
            <a:pPr marL="259079" indent="-228600">
              <a:lnSpc>
                <a:spcPts val="2400"/>
              </a:lnSpc>
              <a:spcBef>
                <a:spcPts val="1735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2</a:t>
            </a:r>
          </a:p>
          <a:p>
            <a:pPr marL="259079" indent="-228600">
              <a:lnSpc>
                <a:spcPts val="2400"/>
              </a:lnSpc>
              <a:spcBef>
                <a:spcPts val="1735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3</a:t>
            </a:r>
          </a:p>
          <a:p>
            <a:pPr marL="716279" lvl="1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Sub-bullet 1</a:t>
            </a:r>
          </a:p>
          <a:p>
            <a:pPr marL="716279" lvl="1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Sub-bullet 2</a:t>
            </a:r>
          </a:p>
          <a:p>
            <a:pPr marL="716279" lvl="1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Sub-bullet 3</a:t>
            </a:r>
          </a:p>
          <a:p>
            <a:pPr marL="259079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4</a:t>
            </a:r>
          </a:p>
          <a:p>
            <a:pPr marL="259079" indent="-228600">
              <a:lnSpc>
                <a:spcPts val="2400"/>
              </a:lnSpc>
              <a:spcBef>
                <a:spcPts val="1320"/>
              </a:spcBef>
              <a:buChar char="•"/>
              <a:tabLst>
                <a:tab pos="259715" algn="l"/>
              </a:tabLst>
            </a:pPr>
            <a:r>
              <a:rPr lang="en-US" sz="2000" spc="-30" dirty="0">
                <a:solidFill>
                  <a:srgbClr val="FFFFFF"/>
                </a:solidFill>
                <a:latin typeface="Noto Sans"/>
                <a:cs typeface="Noto Sans"/>
              </a:rPr>
              <a:t>Bullet 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8A23CD-A53D-5545-A6E5-979EBE355E98}"/>
              </a:ext>
            </a:extLst>
          </p:cNvPr>
          <p:cNvSpPr/>
          <p:nvPr/>
        </p:nvSpPr>
        <p:spPr>
          <a:xfrm>
            <a:off x="0" y="0"/>
            <a:ext cx="4862528" cy="6858000"/>
          </a:xfrm>
          <a:prstGeom prst="rect">
            <a:avLst/>
          </a:prstGeom>
          <a:solidFill>
            <a:srgbClr val="BDDEF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16B0B8-5330-0F42-8AB4-3D3C7EC63E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05000"/>
            <a:ext cx="4680591" cy="33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6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1010-nadv-yend-PowerPointTemplate-EM" id="{BA529561-431F-6A45-847A-9B07044FD406}" vid="{4758D190-453E-CE48-BCFC-943AEFF2AC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10138</TotalTime>
  <Words>221</Words>
  <Application>Microsoft Macintosh PowerPoint</Application>
  <PresentationFormat>Widescreen</PresentationFormat>
  <Paragraphs>119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Noto Sans</vt:lpstr>
      <vt:lpstr>Office Theme</vt:lpstr>
      <vt:lpstr>Subtitle</vt:lpstr>
      <vt:lpstr>Subtitle</vt:lpstr>
      <vt:lpstr>Subtitle</vt:lpstr>
      <vt:lpstr>Subtitle</vt:lpstr>
      <vt:lpstr>Subtitle</vt:lpstr>
      <vt:lpstr>Subtitle</vt:lpstr>
      <vt:lpstr>Subtitle</vt:lpstr>
      <vt:lpstr>Subtitle</vt:lpstr>
      <vt:lpstr>Subtitle</vt:lpstr>
      <vt:lpstr>Guam-Micronesia Mission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Georgia Standish</cp:lastModifiedBy>
  <cp:revision>107</cp:revision>
  <cp:lastPrinted>2017-12-11T13:44:23Z</cp:lastPrinted>
  <dcterms:created xsi:type="dcterms:W3CDTF">2017-10-10T21:06:46Z</dcterms:created>
  <dcterms:modified xsi:type="dcterms:W3CDTF">2019-05-07T15:35:25Z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2017-10-10T00:00:00Z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2017-10-11T00:00:00Z</vt:filetime>
  </property>
</Properties>
</file>